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415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6374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годового плана работы ДОУ за 2025–2026 учебный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задач — к результатам, проблемам и перспективам развития.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" y="1533950"/>
            <a:ext cx="200925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00" y="15405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506" y="1533950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порядок ведения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приказу Минпросвещения от 06.11.2024 №779 ведутся журнал посещаемости и календарно-тематический план в едином и удобном формате для всех педагогов.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шаблон для коллектива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шаблон снижает расхождения между группами и обеспечивает одинаковые подходы к заполнению документов педагогами и администрацией учреждения.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контроля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Обновленные формы документации упорядочивают отчетность, облегчают проверку и делают управленческий контроль более понятным, последовательным и сопоставимым.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требования к документации: ключевые организационные решения
</a:t>
            </a:r>
            <a:endParaRPr lang="en-US"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87995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с детьми с ОВЗ ИКТ применялись недостаточно системно: цифровые средства чаще использовались эпизодически, чем как устойчивый инструмент коррекционного сопровождения и индивидуализации образовательного процесса.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687545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низкая включенность семей, чьи дети не посещают ДОУ. Для этой категории особенно важны адресные формы взаимодействия, позволяющие поддерживать контакт, информировать и вовлекать родителей в общую работу.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93532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педагогов испытывает затруднения при использовании онлайн- и интерактивных форм. Это ограничивает вариативность занятий, обмен опытом и возможности гибкой организации взаимодействия с детьми и родителями.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899407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усиления преемственность с начальной школой: необходимы согласованные подходы к ожиданиям, содержанию сопровождения и подготовке детей к следующей ступени образования.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зоны, выявленные по итогам года
</a:t>
            </a:r>
            <a:endParaRPr lang="en-US" sz="2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управленческих шагов на 2026–2027 учебный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выстроена по итогам анализа проблемных зон и приоритетов развития ДОУ на новый учебный год.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8713" y="728475"/>
            <a:ext cx="3671074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и внешние ресурсы развития
</a:t>
            </a:r>
            <a:endParaRPr lang="en-US" sz="3101" dirty="0"/>
          </a:p>
        </p:txBody>
      </p:sp>
      <p:sp>
        <p:nvSpPr>
          <p:cNvPr id="10" name="Text 2"/>
          <p:cNvSpPr txBox="1"/>
          <p:nvPr/>
        </p:nvSpPr>
        <p:spPr>
          <a:xfrm>
            <a:off x="3429325" y="1726375"/>
            <a:ext cx="2285400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важно перейти от разовых мероприятий к устойчивым форматам совместной работы. Такой подход поддержит инклюзию, воспитание и раннюю профориентацию, а также укрепит доверие семьи к ДОУ.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14525" y="1726375"/>
            <a:ext cx="2285400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2026–2027 году планируется привлекать внешних экспертов и расширять сотрудничество со школой. Это позволит точнее связывать образовательные задачи с практическими потребностями детей и педагогов.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образование охватило 79,1% воспитанников, а конкурсная и методическая активность педагогов усилила профессиональную динамику коллектива.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Итоговый анализ деятельности МАДОУ «Д/с №2» за 2025–2026 учебный год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результата: от задач к измеримым итогам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подтверждают устойчивый результат: качество работы поддержано одновременно содержанием, семьей, коррекцией и методическим развитием.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2650" y="-4475"/>
            <a:ext cx="46863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6990" y="639971"/>
            <a:ext cx="3285000" cy="378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года — основа для следующего шага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план выполнен как последовательность решений, результатов и перспектив. Достигнуты устойчивые показатели по ОП, удовлетворенности родителей и методической активности; впереди — обновление практик и новые проекты.
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4218" y="1074325"/>
            <a:ext cx="441936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года и логика подведения итогов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годового плана были математика, просвещение родителей, коррекционная помощь, ранняя профориентация и нравственно - патриотическое воспитание. Итоги представлены через динамику детей, охват программами, удовлетворенность семей, качество освоения ОП и профессиональный рост педагогов.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4145"/>
            <a:ext cx="2570322" cy="1231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2806"/>
            <a:ext cx="2570322" cy="12342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1. Инновация «Волшебная страна математики»
</a:t>
            </a:r>
            <a:endParaRPr lang="en-US" sz="244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старт: ментальная арифметика как точка роста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 для педагогов проводились педчасы по ментальной арифметике, а также мастер-классы и вебинары. Это создало единое методическое поле и помогло выстроить работу с детьми через игровые, практико-ориентированные и развивающие задания.
</a:t>
            </a:r>
            <a:endParaRPr lang="en-US" sz="1117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в группах: от игры к осознанному действию
</a:t>
            </a:r>
            <a:endParaRPr lang="en-US" sz="1278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«Вишенка» реализовывалась программа «Веселая математика», в группе «Цыпленок» — «Ментальная арифметика», а в группе «Василек» — «Финансовая грамотность». Каждое направление поддерживало интерес детей и расширяло представления о счете, логике и полезных жизненных ситуациях.
</a:t>
            </a:r>
            <a:endParaRPr lang="en-US" sz="1078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достижения на олимпиаде «Занимательная математика»
</a:t>
            </a:r>
            <a:endParaRPr lang="en-US" sz="114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системной работы стали призовые места Матвея Санина и братьев Кузнецовых на Всероссийской олимпиаде «Занимательная математика». Успехи воспитанников подтвердили эффективность инновационного направления и значимость раннего развития математических способностей.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87995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строилось через папки-передвижки, буклеты и консультационный пункт, чтобы семьи своевременно получали понятные рекомендации по воспитанию, развитию и подготовке детей к совместным событиям.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687545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формы работы — «Геокешинг», электронный конструктор «Знаток», ярмарка «Дары осени» и подготовка к праздникам — сделали взаимодействие с семьей живым, практичным и доверительным.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93532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стали активнее включаться в деятельность группы, лучше понимать образовательные задачи и видеть свою роль не как наблюдателя, а как партнера педагогов.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899407" y="1734161"/>
            <a:ext cx="1672456" cy="266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Отмечено снижение тревожности семей и постепенный переход к партнерской позиции, когда совместные решения принимаются на основе доверия, открытого диалога и общей ответственности за ребенка.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2. Педагогическое просвещение родителей
</a:t>
            </a:r>
            <a:endParaRPr lang="en-US" sz="2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2025 года сформированы две логопедические группы. В них занимаются 20 воспитанников, у всех диагностировано ТНР.
</a:t>
            </a:r>
            <a:endParaRPr lang="en-US" sz="128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диагностика ДОУ за 2025–2026 учебный год; логопедические группы, сентябрь 2025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3. Коррекционная работа: динамика развития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отмечена прежде всего в речевом развитии; сохраняется необходимость точечной коррекции социально-коммуникативной сферы.
</a:t>
            </a:r>
            <a:endParaRPr lang="en-US" sz="10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2029" y="265825"/>
            <a:ext cx="4391241" cy="455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42465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4. Социализация, профориентация и Год защитника Отечества
</a:t>
            </a:r>
            <a:endParaRPr lang="en-US" sz="2699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635000" y="1468625"/>
            <a:ext cx="38610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«Гость группы» помогла детям увидеть реальные профессии через живое общение с взрослыми: в «Васильке» встречались с фельдшером скорой помощи Вячеславом Викторовичем Баляевым, а в «Цыпленке» — с экономистом Кузьминой О.В. и поваром Борисовой А.И.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000" y="3022450"/>
            <a:ext cx="38610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мероприятий выполнялся в рамках Указа Президента РФ от 16.01.2025 №28. Социальное партнерство поддержали акции «Открытки ветеранам», «Георгиевская лента», «Окна Победы», «Собери посылку солдату» и «Библиотека домашнего чтения».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3205"/>
            <a:ext cx="4133400" cy="13190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образование: охват и направления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охвата дополнительным образованием в МАДОУ «Д/с №2» за 2025 год и план развития на 2026 год.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уже высокий, а дальнейший рост связан с расширением программ и запуском новых технических и естественно-научных направлений.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МАДОУ «Д/с №2», 2026 год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итоговой диагностики, в течение года велся регулярный мониторинг образовательных результатов и качества взаимодействия с семьями.
</a:t>
            </a:r>
            <a:endParaRPr lang="en-US" sz="113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диагностика и мониторинг ДОУ за 2025–2026 учебный год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ОП и удовлетворенность родителей
</a:t>
            </a:r>
            <a:endParaRPr lang="en-US" sz="288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устойчиво высокие: удовлетворенность родителей и освоение программы совпадают на уровне 94–96%, при этом часть детей нуждается в адресной поддержке.
</a:t>
            </a:r>
            <a:endParaRPr lang="en-US" sz="9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Методическая работа и профессиональная активность педагогов
</a:t>
            </a:r>
            <a:endParaRPr lang="en-US" sz="3211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активно участвовал в конкурсах разного уровня: 2 муниципальных, 3 региональных, 74 всероссийских и 10 международных, что подтвердило высокий профессиональный тонус.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2026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состоялось очередное внешнее выступление на ГМО, где были представлены результаты методической работы и практики, востребованные в профессиональном сообществе.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2025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представили опыт на ГМО в октябре и ноябре 2025 года, а внутри ДОУ проводились педсоветы, семинары, практикумы и консультации по актуальным вопросам работы.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2026-05-26T05:36:40Z</dcterms:created>
  <dcterms:modified xsi:type="dcterms:W3CDTF">2026-05-26T05:36:40Z</dcterms:modified>
</cp:coreProperties>
</file>