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2679"/>
            <a:ext cx="6400800" cy="5138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77925" y="501450"/>
            <a:ext cx="18870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Панкратова Ольга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26025" y="2735768"/>
            <a:ext cx="50352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 счёт в уме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436500" y="3982150"/>
            <a:ext cx="5035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числа 5 и 10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1235150" y="1365925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как пара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748162" y="1845975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5 легко разделить на 2 и 3. Такие пары удобно искать в картинках, чтобы ребёнок быстрее запоминал состав числа.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Ищем подходящие кусочки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находит две части, которые вместе дают нужное число. Половинки яблока, шарики и ладошки-пары делают задание наглядным и понятным.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5410538" y="1375288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тоже делится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923550" y="1855338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10 можно увидеть как 5 и 5 или как 1 и 9. Эти сочетания помогают собирать целое из двух частей.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Считаем по частям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7+4: сначала 7, потом добавляем 3 до 10, затем ещё 1. Так легче увидеть ответ 11 шаг за шагом.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 с опорой на разложение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9−3: удобно убрать 1 до 8, потом ещё 2 до 6. Разложение 3 на 1 и 2 помогает считать спокойно и точно.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чисел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 развилками: ребёнок считает, сравнивает и выбирает правильный путь, чтобы дойти до числа-ответа и улыбки в финале.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2679"/>
            <a:ext cx="6400800" cy="5138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6025" y="2735768"/>
            <a:ext cx="50352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 уже умеешь считать по шагам!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3982150"/>
            <a:ext cx="5035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 запомнили главное: число можно разложить на части, сложение и вычитание удобно делать по шагам, а дружные числа помогают быстро находить ответ.
</a:t>
            </a:r>
            <a:endParaRPr lang="en-US" sz="15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 каждом слайде нас ждёт одна короткая задача. Мы считаем хором, хлопаем в ладоши, выбираем картинку и смотрим подсказки Пчёлки и Котика. Всё просто, понятно и весело.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и считаем вместе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0" y="3008097"/>
            <a:ext cx="8363700" cy="180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6500" y="464800"/>
            <a:ext cx="73875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игры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1" name="Text 2"/>
          <p:cNvSpPr txBox="1"/>
          <p:nvPr/>
        </p:nvSpPr>
        <p:spPr>
          <a:xfrm>
            <a:off x="543450" y="1751575"/>
            <a:ext cx="18282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 число уже понятно, ребёнок показывает карточку или отвечает хором вместе с группой. Так игра идёт быстро, а каждый малыш чувствует себя уверенно.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543450" y="1503250"/>
            <a:ext cx="1828200" cy="17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знаем сразу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627448" y="1751575"/>
            <a:ext cx="18282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 ответ пока неясен, воспитатель помогает считать предметы на экране по одному. Ребёнок видит каждый шаг и легче находит правильное число.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627448" y="1503250"/>
            <a:ext cx="1828200" cy="17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Считаем по картинкам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4711452" y="1751575"/>
            <a:ext cx="18282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подсказывают, куда смотреть и что делать дальше. Их улыбки поддерживают внимание, а короткие реплики помогают не отвлекаться от задания.
</a:t>
            </a:r>
            <a:endParaRPr lang="en-US" sz="800" dirty="0"/>
          </a:p>
        </p:txBody>
      </p:sp>
      <p:sp>
        <p:nvSpPr>
          <p:cNvPr id="16" name="Text 7"/>
          <p:cNvSpPr txBox="1"/>
          <p:nvPr/>
        </p:nvSpPr>
        <p:spPr>
          <a:xfrm>
            <a:off x="4711452" y="1503250"/>
            <a:ext cx="1828200" cy="17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Пчёлка и Котик рядом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6795450" y="1751575"/>
            <a:ext cx="18282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 — попробовать, посчитать спокойно и дождаться подсказки. В этой игре важны старание, внимание и маленькие шаги к верному ответу.
</a:t>
            </a:r>
            <a:endParaRPr lang="en-US" sz="800" dirty="0"/>
          </a:p>
        </p:txBody>
      </p:sp>
      <p:sp>
        <p:nvSpPr>
          <p:cNvPr id="18" name="Text 9"/>
          <p:cNvSpPr txBox="1"/>
          <p:nvPr/>
        </p:nvSpPr>
        <p:spPr>
          <a:xfrm>
            <a:off x="6795450" y="1503250"/>
            <a:ext cx="1828200" cy="17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Ошибаться можно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числа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1" name="Text 2"/>
          <p:cNvSpPr txBox="1"/>
          <p:nvPr/>
        </p:nvSpPr>
        <p:spPr>
          <a:xfrm>
            <a:off x="1312875" y="2015250"/>
            <a:ext cx="3341100" cy="49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показывает, сколько предметов лежит перед нами. Мы смотрим на картинки по порядку и называем количество: один, два, три и дальше.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1312875" y="1752649"/>
            <a:ext cx="3341100" cy="2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Считаем предметы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312875" y="2904825"/>
            <a:ext cx="3341100" cy="49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понимать, что цифра и количество связаны между собой. Если видим две игрушки, значит, подходит число 2.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1312875" y="2642224"/>
            <a:ext cx="3341100" cy="2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Связываем знак и количество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1312875" y="3794400"/>
            <a:ext cx="3341100" cy="49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 счёта берём простые предметы: мяч, яблоко, звезду, кубик. Когда картинки знакомы, малышу легче сосредоточиться и считать без спешки.
</a:t>
            </a:r>
            <a:endParaRPr lang="en-US" sz="800" dirty="0"/>
          </a:p>
        </p:txBody>
      </p:sp>
      <p:sp>
        <p:nvSpPr>
          <p:cNvPr id="16" name="Text 7"/>
          <p:cNvSpPr txBox="1"/>
          <p:nvPr/>
        </p:nvSpPr>
        <p:spPr>
          <a:xfrm>
            <a:off x="1312875" y="3531799"/>
            <a:ext cx="3341100" cy="2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примеры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можно разложить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1235150" y="1365925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Смотрим на части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748162" y="1845975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удобно разделить на два маленьких кусочка. Тогда ребёнок видит не целое сразу, а понятные части, которые легче пересчитать.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Запоминаем пары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пары можно повторять снова и снова. Чем чаще ребёнок складывает части в знакомой игре, тем быстрее находит ответ в уме.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5410538" y="1375288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обратно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923550" y="1855338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части складываются вместе, получается целое число. Кубики двух цветов помогают увидеть, что 2 и 3 вместе дают 5.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0" y="3036556"/>
            <a:ext cx="8363700" cy="17233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6500" y="333423"/>
            <a:ext cx="83529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в уме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2"/>
          <p:cNvSpPr txBox="1"/>
          <p:nvPr/>
        </p:nvSpPr>
        <p:spPr>
          <a:xfrm>
            <a:off x="934350" y="1620975"/>
            <a:ext cx="20295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ребёнок видит несколько предметов, например три шарика. Он успевает их пересчитать и запомнить, сколько было в начале.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934350" y="1336843"/>
            <a:ext cx="2029500" cy="2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сначала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1968" y="1620975"/>
            <a:ext cx="20295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появляются ещё два шарика. Воспитатель предлагает досчитать новые предметы и заметить, как число стало больше.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3791968" y="1336843"/>
            <a:ext cx="2029500" cy="2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добавили потом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56350" y="1620975"/>
            <a:ext cx="20295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счёта ребёнок называет итог: было 3, добавили 2, стало 5. Ответ можно отметить хлопком или показать на картинке.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56349" y="1336843"/>
            <a:ext cx="2029500" cy="2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 ответ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пример решается коротко: сначала считаем, потом выбираем нужную картинку с числом. Важно не торопиться и проверять ответ взглядом.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примера сводятся к простому счёту по одному. Два одинаковых результата показывают, что разные записи могут давать одно число.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по материалам презентации, 2025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 ответ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0" y="3008097"/>
            <a:ext cx="8363700" cy="180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500" y="464800"/>
            <a:ext cx="73875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Вычитание в уме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579150" y="1815173"/>
            <a:ext cx="23979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видит исходное число предметов, например пять яблок. Он пересчитывает их и понимает, сколько было до начала действия.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79150" y="1531650"/>
            <a:ext cx="23979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было больше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68495" y="1815173"/>
            <a:ext cx="23979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часть предметов исчезает или убирается. Так легче заметить, что осталось после каждого шага, а не только в самом конце.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368495" y="1531650"/>
            <a:ext cx="23979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Убираем по одному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57847" y="1815173"/>
            <a:ext cx="23979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нужно назвать, сколько предметов осталось. Ребёнок сравнивает результат с карточкой и проверяет себя с помощью картинки.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6157847" y="1531650"/>
            <a:ext cx="23979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Считаем остаток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важно заметить, сколько предметов исчезло, и быстро понять, какой ответ должен остаться на месте пустого окна.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 всех примерах результат получается после одного короткого шага назад. Игра помогает увидеть недостающее количество без сложных объяснений.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по материалам презентации, 2025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не хватает?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2026-06-10T15:19:30Z</dcterms:created>
  <dcterms:modified xsi:type="dcterms:W3CDTF">2026-06-10T15:19:30Z</dcterms:modified>
</cp:coreProperties>
</file>