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8" r:id="rId2"/>
    <p:sldId id="269" r:id="rId3"/>
    <p:sldId id="279" r:id="rId4"/>
    <p:sldId id="281" r:id="rId5"/>
    <p:sldId id="280" r:id="rId6"/>
    <p:sldId id="28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103" d="100"/>
          <a:sy n="103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46FFB-F05A-45D8-B377-5CAA5A9E51B5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43325-F628-4A1C-852C-C19DC4371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2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3325-F628-4A1C-852C-C19DC4371BD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9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857214/a0cdf11c-c0d6-44eb-99a9-edde1117e5f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2" y="-29344"/>
            <a:ext cx="9144000" cy="68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340768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ЛУЧШЕ БУМАГА ИЛИ ТКАНЬ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30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857214/a0cdf11c-c0d6-44eb-99a9-edde1117e5f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33"/>
            <a:ext cx="9144000" cy="68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32656"/>
            <a:ext cx="7190928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«Определи на ощупь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r>
              <a:rPr lang="ru-RU" dirty="0" smtClean="0"/>
              <a:t>Предложите детям  </a:t>
            </a:r>
            <a:r>
              <a:rPr lang="ru-RU" dirty="0"/>
              <a:t>взять в руки лист бумаги и потрогать, погладить руками, закрыть глаза, запомнить эти ощущения, ответить, какой лист бумаги на ощупь. Затем </a:t>
            </a:r>
            <a:r>
              <a:rPr lang="ru-RU" dirty="0" smtClean="0"/>
              <a:t>предложите </a:t>
            </a:r>
            <a:r>
              <a:rPr lang="ru-RU" dirty="0"/>
              <a:t>проделать то же самое с тканью.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3099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717032"/>
            <a:ext cx="31829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28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857214/a0cdf11c-c0d6-44eb-99a9-edde1117e5f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7" y="0"/>
            <a:ext cx="9378403" cy="702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908720"/>
            <a:ext cx="7046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4665"/>
            <a:ext cx="6984776" cy="35086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 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«Мокнет – не мокнет»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Open Sans"/>
              </a:rPr>
              <a:t>Предложите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намочить кусок ткани, лист бумаги и узнать, что станет с ними.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(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взять ткань и положить в ванночку с водой, затем постирать, выжать и достать, то же самое проделать с листом бумаги). После проведения опыта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предложите детям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ru-RU" u="sng" dirty="0">
                <a:solidFill>
                  <a:srgbClr val="000000"/>
                </a:solidFill>
                <a:latin typeface="Open Sans"/>
              </a:rPr>
              <a:t>ответить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что произошло с тканью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?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что произошло с бумагой?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-какое платье можно будет постирать, если оно испачкается?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что же лучше бумага или ткань?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23556" name="Picture 4" descr="http://rusolvo.ru/uploadedFiles/catalogimages/big/wasserloesliches_Papier_50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43" y="4077072"/>
            <a:ext cx="378264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img3.redocn.com/20131017/Redocn_20131017140859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5" y="4310528"/>
            <a:ext cx="2286823" cy="22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8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857214/a0cdf11c-c0d6-44eb-99a9-edde1117e5f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0" y="0"/>
            <a:ext cx="9144000" cy="68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908720"/>
            <a:ext cx="7046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12738"/>
            <a:ext cx="756084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 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«Мнется-не мнется»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Open Sans"/>
              </a:rPr>
              <a:t> Предложите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взять в руки лист бумаги, помять его, то же самое проделать с куском ткани. После проведения опыта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предложите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детям </a:t>
            </a:r>
            <a:r>
              <a:rPr lang="ru-RU" u="sng" dirty="0">
                <a:solidFill>
                  <a:srgbClr val="000000"/>
                </a:solidFill>
                <a:latin typeface="Open Sans"/>
              </a:rPr>
              <a:t>ответить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-что произошло с тканью?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-что произошло с бумагой?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что же лучше бумага или ткань?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887137" cy="259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https://hozjajkainfo.ru/wp-content/uploads/2019/01/Pogladit-bez-utyuga-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hozjajkainfo.ru/wp-content/uploads/2019/01/Pogladit-bez-utyuga-5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5" name="Picture 11" descr="https://onlinetkani.ru/image/data/len/len-0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26948"/>
            <a:ext cx="397162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7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857214/a0cdf11c-c0d6-44eb-99a9-edde1117e5f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175607"/>
            <a:ext cx="9144000" cy="68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908720"/>
            <a:ext cx="7046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35846"/>
            <a:ext cx="7303368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 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крепче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Open Sans"/>
              </a:rPr>
              <a:t>Предложите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детям взять еще по одному листу бумаги куску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ткани и попробовать порвать сначала ткань, затем бумагу. После проведения опыта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предложите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детям </a:t>
            </a:r>
            <a:r>
              <a:rPr lang="ru-RU" u="sng" dirty="0">
                <a:solidFill>
                  <a:srgbClr val="000000"/>
                </a:solidFill>
                <a:latin typeface="Open Sans"/>
              </a:rPr>
              <a:t>ответить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: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что произошло с тканью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?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что произошло с бумагой?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-что крепче?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что же лучше бумага или ткань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?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Open Sans"/>
              </a:rPr>
              <a:t>Поясняете,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чтобы разрезать ткань используют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ножницы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22530" name="Picture 2" descr="https://www.mammamuntetiem.lv/imgd.php?src=upload/articles/2016102010274255737_o.jpg&amp;crop-to-fit&amp;sharpen&amp;q=100&amp;w=1625&amp;h=10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65" y="3671962"/>
            <a:ext cx="4045686" cy="26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7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857214/a0cdf11c-c0d6-44eb-99a9-edde1117e5fa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32" y="0"/>
            <a:ext cx="9187433" cy="70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908720"/>
            <a:ext cx="7046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395" y="167996"/>
            <a:ext cx="6237830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Open Sans"/>
              </a:rPr>
              <a:t>Упражнение </a:t>
            </a:r>
            <a:r>
              <a:rPr lang="ru-RU" i="1" dirty="0">
                <a:solidFill>
                  <a:srgbClr val="FF0000"/>
                </a:solidFill>
                <a:latin typeface="Open Sans"/>
              </a:rPr>
              <a:t>«Назови предметы, сделанные из бумаги</a:t>
            </a:r>
            <a:r>
              <a:rPr lang="ru-RU" i="1" dirty="0" smtClean="0">
                <a:solidFill>
                  <a:srgbClr val="FF0000"/>
                </a:solidFill>
                <a:latin typeface="Open Sans"/>
              </a:rPr>
              <a:t>»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Open Sans"/>
              </a:rPr>
              <a:t>Упражнение</a:t>
            </a:r>
            <a:r>
              <a:rPr lang="ru-RU" dirty="0">
                <a:solidFill>
                  <a:srgbClr val="FF0000"/>
                </a:solidFill>
                <a:latin typeface="Open Sans"/>
              </a:rPr>
              <a:t> </a:t>
            </a:r>
            <a:r>
              <a:rPr lang="ru-RU" i="1" dirty="0">
                <a:solidFill>
                  <a:srgbClr val="FF0000"/>
                </a:solidFill>
                <a:latin typeface="Open Sans"/>
              </a:rPr>
              <a:t>«Назови предметы, сделанные из ткани</a:t>
            </a:r>
            <a:r>
              <a:rPr lang="ru-RU" i="1" dirty="0" smtClean="0">
                <a:solidFill>
                  <a:srgbClr val="FF0000"/>
                </a:solidFill>
                <a:latin typeface="Open Sans"/>
              </a:rPr>
              <a:t>»</a:t>
            </a: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Open Sans"/>
              </a:rPr>
              <a:t>Итог: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с каким материалом мы проводили опыты?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-какие опыты мы проводили?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-для чего мы проводили опыты?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что мы определяли?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- что лучше ткань или бумага?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0482" name="Picture 2" descr="https://cstor.nn2.ru/userfiles/data/ufiles/16/31/84/5419651dc42ab_dsc06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38" y="5112767"/>
            <a:ext cx="14325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avatars.mds.yandex.net/get-pdb/932587/acb7d4ff-f6c5-4c73-8c42-802dce232856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992" y="1231885"/>
            <a:ext cx="2054560" cy="20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sun9-29.userapi.com/c840124/v840124064/40b41/E0RZjryHrz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53448"/>
            <a:ext cx="2704869" cy="191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im0-tub-ru.yandex.net/i?id=f48f7a64cf2ed7441bb5d67a68367bbd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1"/>
            <a:ext cx="2617856" cy="20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24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</TotalTime>
  <Words>12</Words>
  <Application>Microsoft Office PowerPoint</Application>
  <PresentationFormat>Экран (4:3)</PresentationFormat>
  <Paragraphs>40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User</cp:lastModifiedBy>
  <cp:revision>15</cp:revision>
  <dcterms:created xsi:type="dcterms:W3CDTF">2020-04-20T04:28:50Z</dcterms:created>
  <dcterms:modified xsi:type="dcterms:W3CDTF">2021-03-21T13:51:04Z</dcterms:modified>
</cp:coreProperties>
</file>