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34C2C0-7DB5-4A71-8EFA-FC9EB1CB45C0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68A05A-A624-4818-8D89-DCFDAA4CF2E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gif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8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microsoft.com/office/2007/relationships/hdphoto" Target="../media/hdphoto8.wdp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9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8.gif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8.gif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Ольга\Desktop\готовые картинки\images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7995664" cy="2924944"/>
          </a:xfrm>
        </p:spPr>
        <p:txBody>
          <a:bodyPr>
            <a:normAutofit/>
          </a:bodyPr>
          <a:lstStyle/>
          <a:p>
            <a:pPr algn="ctr"/>
            <a:r>
              <a:rPr lang="ru-RU" sz="8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Буквы</a:t>
            </a:r>
            <a:r>
              <a:rPr lang="ru-RU" sz="8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/>
            </a:r>
            <a:br>
              <a:rPr lang="ru-RU" sz="8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58866"/>
            <a:ext cx="2479279" cy="2448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3" b="96944" l="3981" r="968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8343" y="3401616"/>
            <a:ext cx="2512822" cy="2512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136" y="3469077"/>
            <a:ext cx="2512304" cy="22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готовые картинки\image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" y="0"/>
            <a:ext cx="9123348" cy="688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398292" y="1619488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Ольга\Desktop\Виртуальная игра\858131397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71" y="1344831"/>
            <a:ext cx="1630337" cy="115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узел 9"/>
          <p:cNvSpPr/>
          <p:nvPr/>
        </p:nvSpPr>
        <p:spPr>
          <a:xfrm>
            <a:off x="467544" y="3429342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67544" y="5028674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67544" y="1651754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81252" y="416863"/>
            <a:ext cx="8472536" cy="6309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500" i="1" dirty="0" smtClean="0">
                <a:solidFill>
                  <a:schemeClr val="accent1"/>
                </a:solidFill>
                <a:latin typeface="Dom Diagonal BoldC BT" pitchFamily="2" charset="0"/>
                <a:ea typeface="SimSun" panose="02010600030101010101" pitchFamily="2" charset="-122"/>
              </a:rPr>
              <a:t>Укажи картинку на букву </a:t>
            </a:r>
            <a:r>
              <a:rPr lang="ru-RU" sz="3500" i="1" dirty="0" smtClean="0">
                <a:solidFill>
                  <a:schemeClr val="accent1"/>
                </a:solidFill>
                <a:latin typeface="Dom Diagonal BoldC BT" pitchFamily="2" charset="0"/>
                <a:ea typeface="SimSun" panose="02010600030101010101" pitchFamily="2" charset="-122"/>
              </a:rPr>
              <a:t>л.</a:t>
            </a:r>
            <a:endParaRPr lang="ru-RU" sz="3500" i="1" dirty="0">
              <a:solidFill>
                <a:schemeClr val="accent1"/>
              </a:solidFill>
              <a:latin typeface="Dom Diagonal BoldC BT" pitchFamily="2" charset="0"/>
              <a:ea typeface="SimSun" panose="02010600030101010101" pitchFamily="2" charset="-122"/>
            </a:endParaRPr>
          </a:p>
        </p:txBody>
      </p:sp>
      <p:pic>
        <p:nvPicPr>
          <p:cNvPr id="1027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88" y="3146945"/>
            <a:ext cx="1290783" cy="10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81" y="4624881"/>
            <a:ext cx="132014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23529" y="6021288"/>
            <a:ext cx="1695376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209830" y="3429342"/>
            <a:ext cx="609600" cy="609600"/>
          </a:xfrm>
          <a:prstGeom prst="rect">
            <a:avLst/>
          </a:prstGeom>
        </p:spPr>
      </p:pic>
      <p:pic>
        <p:nvPicPr>
          <p:cNvPr id="18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23571" y="4825171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11" b="96333" l="1222" r="93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171" y="4365104"/>
            <a:ext cx="2321435" cy="23214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000" l="825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789" y="943593"/>
            <a:ext cx="2354690" cy="17660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57592">
            <a:off x="66179" y="2129907"/>
            <a:ext cx="2663219" cy="2367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2333" l="7179" r="899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1320" y="4392348"/>
            <a:ext cx="1679804" cy="168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4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готовые картинки\image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4"/>
            <a:ext cx="9129118" cy="68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334626" y="5181872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Ольга\Desktop\Виртуальная игра\858131397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44" y="4826669"/>
            <a:ext cx="1630337" cy="115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узел 9"/>
          <p:cNvSpPr/>
          <p:nvPr/>
        </p:nvSpPr>
        <p:spPr>
          <a:xfrm>
            <a:off x="467544" y="3295574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67544" y="1700808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67544" y="4909338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51977" y="359578"/>
            <a:ext cx="794743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1"/>
                </a:solidFill>
                <a:latin typeface="Dom Diagonal BoldC BT" pitchFamily="2" charset="0"/>
              </a:rPr>
              <a:t>Укажи картинку, в которой есть буква </a:t>
            </a:r>
            <a:r>
              <a:rPr lang="ru-RU" sz="3200" i="1" dirty="0" smtClean="0">
                <a:solidFill>
                  <a:schemeClr val="accent1"/>
                </a:solidFill>
                <a:latin typeface="Dom Diagonal BoldC BT" pitchFamily="2" charset="0"/>
              </a:rPr>
              <a:t>К</a:t>
            </a:r>
            <a:endParaRPr lang="ru-RU" sz="3200" i="1" dirty="0">
              <a:solidFill>
                <a:schemeClr val="accent1"/>
              </a:solidFill>
              <a:latin typeface="Dom Diagonal BoldC BT" pitchFamily="2" charset="0"/>
            </a:endParaRPr>
          </a:p>
        </p:txBody>
      </p:sp>
      <p:pic>
        <p:nvPicPr>
          <p:cNvPr id="1027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88" y="3172796"/>
            <a:ext cx="1290783" cy="10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59" y="1433282"/>
            <a:ext cx="132014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23529" y="6021288"/>
            <a:ext cx="1695376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23571" y="1668542"/>
            <a:ext cx="609600" cy="609600"/>
          </a:xfrm>
          <a:prstGeom prst="rect">
            <a:avLst/>
          </a:prstGeom>
        </p:spPr>
      </p:pic>
      <p:pic>
        <p:nvPicPr>
          <p:cNvPr id="18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977883" y="3300743"/>
            <a:ext cx="609600" cy="609600"/>
          </a:xfrm>
          <a:prstGeom prst="rect">
            <a:avLst/>
          </a:prstGeom>
        </p:spPr>
      </p:pic>
      <p:pic>
        <p:nvPicPr>
          <p:cNvPr id="3076" name="Picture 4" descr="C:\Users\Ольга\Desktop\хлеб\Без названия (1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3778" l="7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56618"/>
            <a:ext cx="1433448" cy="143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ьга\Desktop\готовые картинки\Без названия (1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59" y="2803820"/>
            <a:ext cx="1528575" cy="15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льга\Desktop\готовые картинки\Без названия (14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38" y="4406725"/>
            <a:ext cx="1904998" cy="14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76" r="980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6120" y="4793085"/>
            <a:ext cx="2641104" cy="18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Desktop\готовые картинки\image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74044" y="6021288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Ольга\Desktop\Виртуальная игра\858131397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04" y="4548447"/>
            <a:ext cx="1953051" cy="13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узел 9"/>
          <p:cNvSpPr/>
          <p:nvPr/>
        </p:nvSpPr>
        <p:spPr>
          <a:xfrm>
            <a:off x="512937" y="3292733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67543" y="1772816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67544" y="4909338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93844" y="281580"/>
            <a:ext cx="889247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latin typeface="Dom Diagonal BoldC BT" pitchFamily="2" charset="0"/>
              </a:rPr>
              <a:t>Укажи картинку, в которой есть буква </a:t>
            </a:r>
            <a:r>
              <a:rPr lang="ru-RU" sz="3200" i="1" dirty="0" smtClean="0">
                <a:solidFill>
                  <a:schemeClr val="accent1"/>
                </a:solidFill>
                <a:latin typeface="Dom Diagonal BoldC BT" pitchFamily="2" charset="0"/>
              </a:rPr>
              <a:t>Ф.</a:t>
            </a:r>
            <a:endParaRPr lang="ru-RU" sz="3200" i="1" dirty="0">
              <a:solidFill>
                <a:schemeClr val="accent1"/>
              </a:solidFill>
              <a:latin typeface="Dom Diagonal BoldC BT" pitchFamily="2" charset="0"/>
            </a:endParaRPr>
          </a:p>
        </p:txBody>
      </p:sp>
      <p:pic>
        <p:nvPicPr>
          <p:cNvPr id="1027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7" y="3037219"/>
            <a:ext cx="1290783" cy="10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7" y="1369023"/>
            <a:ext cx="132014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23529" y="6021288"/>
            <a:ext cx="1695376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478844" y="1604283"/>
            <a:ext cx="609600" cy="609600"/>
          </a:xfrm>
          <a:prstGeom prst="rect">
            <a:avLst/>
          </a:prstGeom>
        </p:spPr>
      </p:pic>
      <p:pic>
        <p:nvPicPr>
          <p:cNvPr id="18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491732" y="3091244"/>
            <a:ext cx="609600" cy="609600"/>
          </a:xfrm>
          <a:prstGeom prst="rect">
            <a:avLst/>
          </a:prstGeom>
        </p:spPr>
      </p:pic>
      <p:pic>
        <p:nvPicPr>
          <p:cNvPr id="4100" name="Picture 4" descr="C:\Users\Ольга\Desktop\готовые картинки\images (5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2" y="3865004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льга\Desktop\готовые картинки\Без названия (26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57" y="2535635"/>
            <a:ext cx="1917427" cy="19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88" b="100000" l="1185" r="100000">
                        <a14:foregroundMark x1="94076" y1="67500" x2="94076" y2="67500"/>
                        <a14:foregroundMark x1="95972" y1="67500" x2="95972" y2="67500"/>
                        <a14:foregroundMark x1="95972" y1="67500" x2="95972" y2="67500"/>
                        <a14:foregroundMark x1="95972" y1="67500" x2="95972" y2="67500"/>
                        <a14:foregroundMark x1="92417" y1="66250" x2="92417" y2="66250"/>
                        <a14:foregroundMark x1="91706" y1="65313" x2="91706" y2="65313"/>
                        <a14:foregroundMark x1="89100" y1="65313" x2="89100" y2="65313"/>
                        <a14:foregroundMark x1="89100" y1="65313" x2="89100" y2="65313"/>
                        <a14:foregroundMark x1="89100" y1="65313" x2="89100" y2="65313"/>
                        <a14:foregroundMark x1="88863" y1="64375" x2="89100" y2="64375"/>
                        <a14:foregroundMark x1="90521" y1="63125" x2="90521" y2="63125"/>
                        <a14:foregroundMark x1="91469" y1="63125" x2="92654" y2="63125"/>
                        <a14:foregroundMark x1="93365" y1="62187" x2="93365" y2="62187"/>
                        <a14:foregroundMark x1="93365" y1="61250" x2="93365" y2="61250"/>
                        <a14:foregroundMark x1="92180" y1="59688" x2="92180" y2="59688"/>
                        <a14:foregroundMark x1="90521" y1="57813" x2="90521" y2="57813"/>
                        <a14:foregroundMark x1="90047" y1="57500" x2="90047" y2="57500"/>
                        <a14:foregroundMark x1="19668" y1="40938" x2="19668" y2="40938"/>
                        <a14:foregroundMark x1="19668" y1="43438" x2="19668" y2="43438"/>
                        <a14:foregroundMark x1="19668" y1="43438" x2="19668" y2="43438"/>
                        <a14:foregroundMark x1="19668" y1="43438" x2="19668" y2="43438"/>
                        <a14:foregroundMark x1="19668" y1="43438" x2="19668" y2="43438"/>
                        <a14:foregroundMark x1="19668" y1="43438" x2="19668" y2="43438"/>
                        <a14:foregroundMark x1="21327" y1="45625" x2="21327" y2="45625"/>
                        <a14:foregroundMark x1="18009" y1="43438" x2="16825" y2="42188"/>
                        <a14:foregroundMark x1="16351" y1="41875" x2="16351" y2="41875"/>
                        <a14:foregroundMark x1="15877" y1="41250" x2="15877" y2="41250"/>
                        <a14:foregroundMark x1="15640" y1="40938" x2="15640" y2="40938"/>
                        <a14:foregroundMark x1="15640" y1="40938" x2="15640" y2="40938"/>
                        <a14:foregroundMark x1="15640" y1="40938" x2="15640" y2="40938"/>
                        <a14:foregroundMark x1="17536" y1="39375" x2="17536" y2="39375"/>
                        <a14:foregroundMark x1="18009" y1="39375" x2="18009" y2="39375"/>
                        <a14:foregroundMark x1="18009" y1="39375" x2="18009" y2="39375"/>
                        <a14:foregroundMark x1="18957" y1="40000" x2="18957" y2="40000"/>
                        <a14:foregroundMark x1="92180" y1="63438" x2="92180" y2="63438"/>
                        <a14:foregroundMark x1="93365" y1="65000" x2="93365" y2="65000"/>
                        <a14:foregroundMark x1="94076" y1="64375" x2="94076" y2="6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3009" y="4005064"/>
            <a:ext cx="2658896" cy="2016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00" b="93700" l="0" r="98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903" y="1189064"/>
            <a:ext cx="1934003" cy="19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6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готовые картинки\image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14"/>
            <a:ext cx="9144000" cy="687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729467" y="1388259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Ольга\Desktop\Виртуальная игра\858131397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10" y="1260065"/>
            <a:ext cx="1601650" cy="11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узел 9"/>
          <p:cNvSpPr/>
          <p:nvPr/>
        </p:nvSpPr>
        <p:spPr>
          <a:xfrm>
            <a:off x="471143" y="3379708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42858" y="4997939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71143" y="1556792"/>
            <a:ext cx="284433" cy="27253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0009" y="260648"/>
            <a:ext cx="79394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1"/>
                </a:solidFill>
                <a:latin typeface="Dom Diagonal BoldC BT" pitchFamily="2" charset="0"/>
              </a:rPr>
              <a:t>Укажи картинку, в которой есть буква </a:t>
            </a:r>
            <a:r>
              <a:rPr lang="ru-RU" sz="3200" i="1" dirty="0">
                <a:solidFill>
                  <a:schemeClr val="accent1"/>
                </a:solidFill>
                <a:latin typeface="Dom Diagonal BoldC BT" pitchFamily="2" charset="0"/>
              </a:rPr>
              <a:t>Ц</a:t>
            </a:r>
            <a:endParaRPr lang="ru-RU" sz="3200" i="1" dirty="0">
              <a:solidFill>
                <a:schemeClr val="accent1"/>
              </a:solidFill>
              <a:latin typeface="Dom Diagonal BoldC BT" pitchFamily="2" charset="0"/>
            </a:endParaRPr>
          </a:p>
        </p:txBody>
      </p:sp>
      <p:pic>
        <p:nvPicPr>
          <p:cNvPr id="1027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28" y="2821096"/>
            <a:ext cx="1290783" cy="10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Ольга\Desktop\Виртуальная игра\грустный смайлик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911" y="4594146"/>
            <a:ext cx="132014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323529" y="6021288"/>
            <a:ext cx="1695376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138820" y="5205205"/>
            <a:ext cx="609600" cy="609600"/>
          </a:xfrm>
          <a:prstGeom prst="rect">
            <a:avLst/>
          </a:prstGeom>
        </p:spPr>
      </p:pic>
      <p:pic>
        <p:nvPicPr>
          <p:cNvPr id="18" name="нет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03332" y="2821096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3740" y="4341647"/>
            <a:ext cx="2367094" cy="2336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86" b="99036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0830" y="944847"/>
            <a:ext cx="1326635" cy="1965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0996" y="2910162"/>
            <a:ext cx="2191179" cy="16543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934" y="3811082"/>
            <a:ext cx="2345902" cy="190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5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631</TotalTime>
  <Words>32</Words>
  <Application>Microsoft Office PowerPoint</Application>
  <PresentationFormat>Экран (4:3)</PresentationFormat>
  <Paragraphs>5</Paragraphs>
  <Slides>5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SimSun</vt:lpstr>
      <vt:lpstr>Calibri</vt:lpstr>
      <vt:lpstr>Constantia</vt:lpstr>
      <vt:lpstr>Dom Diagonal BoldC BT</vt:lpstr>
      <vt:lpstr>Times New Roman</vt:lpstr>
      <vt:lpstr>Wingdings 2</vt:lpstr>
      <vt:lpstr>Поток</vt:lpstr>
      <vt:lpstr>Буквы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игра «Здоровый образ жизни»</dc:title>
  <dc:creator>Microsoft Office</dc:creator>
  <cp:lastModifiedBy>Константин</cp:lastModifiedBy>
  <cp:revision>49</cp:revision>
  <dcterms:created xsi:type="dcterms:W3CDTF">2019-03-10T15:54:57Z</dcterms:created>
  <dcterms:modified xsi:type="dcterms:W3CDTF">2022-06-28T17:36:45Z</dcterms:modified>
</cp:coreProperties>
</file>